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31" r:id="rId2"/>
    <p:sldId id="321" r:id="rId3"/>
    <p:sldId id="332" r:id="rId4"/>
    <p:sldId id="324" r:id="rId5"/>
    <p:sldId id="333" r:id="rId6"/>
    <p:sldId id="334" r:id="rId7"/>
    <p:sldId id="335" r:id="rId8"/>
    <p:sldId id="336" r:id="rId9"/>
    <p:sldId id="338" r:id="rId10"/>
    <p:sldId id="337" r:id="rId11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12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FFCC66"/>
    <a:srgbClr val="FF0000"/>
    <a:srgbClr val="99CCFF"/>
    <a:srgbClr val="CC6600"/>
    <a:srgbClr val="CC9900"/>
    <a:srgbClr val="663300"/>
    <a:srgbClr val="003300"/>
    <a:srgbClr val="996633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421" autoAdjust="0"/>
    <p:restoredTop sz="94660"/>
  </p:normalViewPr>
  <p:slideViewPr>
    <p:cSldViewPr>
      <p:cViewPr varScale="1">
        <p:scale>
          <a:sx n="87" d="100"/>
          <a:sy n="87" d="100"/>
        </p:scale>
        <p:origin x="318" y="300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9"/>
            <a:ext cx="222885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9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4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1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1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1" y="1535113"/>
            <a:ext cx="437673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1" y="2174875"/>
            <a:ext cx="437673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1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2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2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2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1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9ABD420A-1583-BAA4-8045-4FAC93AC2A3A}"/>
              </a:ext>
            </a:extLst>
          </p:cNvPr>
          <p:cNvSpPr txBox="1"/>
          <p:nvPr/>
        </p:nvSpPr>
        <p:spPr>
          <a:xfrm rot="5400000">
            <a:off x="2084439" y="-408039"/>
            <a:ext cx="5737122" cy="7674078"/>
          </a:xfrm>
          <a:prstGeom prst="rect">
            <a:avLst/>
          </a:prstGeom>
          <a:noFill/>
        </p:spPr>
        <p:txBody>
          <a:bodyPr vert="eaVert" wrap="none" numCol="1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>
              <a:spcAft>
                <a:spcPts val="1200"/>
              </a:spcAft>
              <a:defRPr sz="5400" b="1">
                <a:ln w="1270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dirty="0"/>
              <a:t>平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108435536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0D79B92-F18C-0834-31DD-A14F6688269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3A7F1C7D-1304-3349-C599-9733B55662D2}"/>
              </a:ext>
            </a:extLst>
          </p:cNvPr>
          <p:cNvSpPr txBox="1"/>
          <p:nvPr/>
        </p:nvSpPr>
        <p:spPr>
          <a:xfrm rot="5400000">
            <a:off x="2084439" y="-408039"/>
            <a:ext cx="5737122" cy="7674078"/>
          </a:xfrm>
          <a:prstGeom prst="rect">
            <a:avLst/>
          </a:prstGeom>
          <a:noFill/>
        </p:spPr>
        <p:txBody>
          <a:bodyPr vert="eaVert" wrap="none" numCol="1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>
              <a:spcAft>
                <a:spcPts val="1200"/>
              </a:spcAft>
              <a:defRPr sz="5400" b="1">
                <a:ln w="1270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dirty="0"/>
              <a:t>円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3058945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0446C18-DC95-71E8-016F-05355D6471F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D39B25FD-B4B2-940A-059E-8C88C394A071}"/>
              </a:ext>
            </a:extLst>
          </p:cNvPr>
          <p:cNvSpPr txBox="1"/>
          <p:nvPr/>
        </p:nvSpPr>
        <p:spPr>
          <a:xfrm rot="5400000">
            <a:off x="2084439" y="-408039"/>
            <a:ext cx="5737122" cy="7674078"/>
          </a:xfrm>
          <a:prstGeom prst="rect">
            <a:avLst/>
          </a:prstGeom>
          <a:noFill/>
        </p:spPr>
        <p:txBody>
          <a:bodyPr vert="eaVert" wrap="none" numCol="1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>
              <a:spcAft>
                <a:spcPts val="1200"/>
              </a:spcAft>
              <a:defRPr sz="5400" b="1">
                <a:ln w="1270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dirty="0"/>
              <a:t>日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24428531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CC94AC9-D68F-456F-D15A-871738A7705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7624232D-237E-0EAA-C1A7-798D5A0C2BDB}"/>
              </a:ext>
            </a:extLst>
          </p:cNvPr>
          <p:cNvSpPr txBox="1"/>
          <p:nvPr/>
        </p:nvSpPr>
        <p:spPr>
          <a:xfrm rot="5400000">
            <a:off x="2084439" y="-408039"/>
            <a:ext cx="5737122" cy="7674078"/>
          </a:xfrm>
          <a:prstGeom prst="rect">
            <a:avLst/>
          </a:prstGeom>
          <a:noFill/>
        </p:spPr>
        <p:txBody>
          <a:bodyPr vert="eaVert" wrap="none" numCol="1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>
              <a:spcAft>
                <a:spcPts val="1200"/>
              </a:spcAft>
              <a:defRPr sz="5400" b="1">
                <a:ln w="1270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dirty="0"/>
              <a:t>昼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41447519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AE87997-2B27-C609-0003-9E2171BB2F0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16502C0E-B596-9966-DBAF-93C48E360917}"/>
              </a:ext>
            </a:extLst>
          </p:cNvPr>
          <p:cNvSpPr txBox="1"/>
          <p:nvPr/>
        </p:nvSpPr>
        <p:spPr>
          <a:xfrm rot="5400000">
            <a:off x="2084439" y="-408039"/>
            <a:ext cx="5737122" cy="7674078"/>
          </a:xfrm>
          <a:prstGeom prst="rect">
            <a:avLst/>
          </a:prstGeom>
          <a:noFill/>
        </p:spPr>
        <p:txBody>
          <a:bodyPr vert="eaVert" wrap="none" numCol="1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>
              <a:spcAft>
                <a:spcPts val="1200"/>
              </a:spcAft>
              <a:defRPr sz="5400" b="1">
                <a:ln w="1270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dirty="0"/>
              <a:t>間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40918934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50FEFB2-5DA6-D692-91DA-01D7232EAF2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97262C70-57E8-EFEB-63A7-CB691D736C52}"/>
              </a:ext>
            </a:extLst>
          </p:cNvPr>
          <p:cNvSpPr txBox="1"/>
          <p:nvPr/>
        </p:nvSpPr>
        <p:spPr>
          <a:xfrm rot="5400000">
            <a:off x="2084439" y="-408039"/>
            <a:ext cx="5737122" cy="7674078"/>
          </a:xfrm>
          <a:prstGeom prst="rect">
            <a:avLst/>
          </a:prstGeom>
          <a:noFill/>
        </p:spPr>
        <p:txBody>
          <a:bodyPr vert="eaVert" wrap="none" numCol="1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>
              <a:spcAft>
                <a:spcPts val="1200"/>
              </a:spcAft>
              <a:defRPr sz="5400" b="1">
                <a:ln w="1270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dirty="0"/>
              <a:t>２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41738647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DE0C561-89AE-B87F-63E2-C04A2696AB1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7688382C-1F36-7B4B-FCC4-4AE8116A92B2}"/>
              </a:ext>
            </a:extLst>
          </p:cNvPr>
          <p:cNvSpPr txBox="1"/>
          <p:nvPr/>
        </p:nvSpPr>
        <p:spPr>
          <a:xfrm rot="5400000">
            <a:off x="2084439" y="-408039"/>
            <a:ext cx="5737122" cy="7674078"/>
          </a:xfrm>
          <a:prstGeom prst="rect">
            <a:avLst/>
          </a:prstGeom>
          <a:noFill/>
        </p:spPr>
        <p:txBody>
          <a:bodyPr vert="eaVert" wrap="none" numCol="1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>
              <a:spcAft>
                <a:spcPts val="1200"/>
              </a:spcAft>
              <a:defRPr sz="5400" b="1">
                <a:ln w="1270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dirty="0"/>
              <a:t>ｈ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73911574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4441CF0-14B4-F461-AA57-A2AF4BAF528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49F3289D-359A-0DEB-76EF-4C1D654C1732}"/>
              </a:ext>
            </a:extLst>
          </p:cNvPr>
          <p:cNvSpPr txBox="1"/>
          <p:nvPr/>
        </p:nvSpPr>
        <p:spPr>
          <a:xfrm rot="5400000">
            <a:off x="2084439" y="-408039"/>
            <a:ext cx="5737122" cy="7674078"/>
          </a:xfrm>
          <a:prstGeom prst="rect">
            <a:avLst/>
          </a:prstGeom>
          <a:noFill/>
        </p:spPr>
        <p:txBody>
          <a:bodyPr vert="eaVert" wrap="none" numCol="1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>
              <a:spcAft>
                <a:spcPts val="1200"/>
              </a:spcAft>
              <a:defRPr sz="5400" b="1">
                <a:ln w="1270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dirty="0"/>
              <a:t>５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149867559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3ED99AD-8CDE-953D-CF98-17E9BD8A07F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E0351472-550E-FF85-A14D-CA2FF4CFF97C}"/>
              </a:ext>
            </a:extLst>
          </p:cNvPr>
          <p:cNvSpPr txBox="1"/>
          <p:nvPr/>
        </p:nvSpPr>
        <p:spPr>
          <a:xfrm rot="5400000">
            <a:off x="2084439" y="-408039"/>
            <a:ext cx="5737122" cy="7674078"/>
          </a:xfrm>
          <a:prstGeom prst="rect">
            <a:avLst/>
          </a:prstGeom>
          <a:noFill/>
        </p:spPr>
        <p:txBody>
          <a:bodyPr vert="eaVert" wrap="none" numCol="1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>
              <a:spcAft>
                <a:spcPts val="1200"/>
              </a:spcAft>
              <a:defRPr sz="5400" b="1">
                <a:ln w="1270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en-US" altLang="ja-JP" dirty="0"/>
              <a:t>0</a:t>
            </a:r>
          </a:p>
        </p:txBody>
      </p:sp>
    </p:spTree>
    <p:extLst>
      <p:ext uri="{BB962C8B-B14F-4D97-AF65-F5344CB8AC3E}">
        <p14:creationId xmlns:p14="http://schemas.microsoft.com/office/powerpoint/2010/main" val="359216402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5D10F77-85A5-4FF1-C658-CE74D1253B9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F63BB68C-28B4-8FB6-1A27-67D9EA133E48}"/>
              </a:ext>
            </a:extLst>
          </p:cNvPr>
          <p:cNvSpPr txBox="1"/>
          <p:nvPr/>
        </p:nvSpPr>
        <p:spPr>
          <a:xfrm rot="5400000">
            <a:off x="2084439" y="-408039"/>
            <a:ext cx="5737122" cy="7674078"/>
          </a:xfrm>
          <a:prstGeom prst="rect">
            <a:avLst/>
          </a:prstGeom>
          <a:noFill/>
        </p:spPr>
        <p:txBody>
          <a:bodyPr vert="eaVert" wrap="none" numCol="1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>
              <a:spcAft>
                <a:spcPts val="1200"/>
              </a:spcAft>
              <a:defRPr sz="5400" b="1">
                <a:ln w="1270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en-US" altLang="ja-JP" dirty="0"/>
              <a:t>0</a:t>
            </a:r>
          </a:p>
        </p:txBody>
      </p:sp>
    </p:spTree>
    <p:extLst>
      <p:ext uri="{BB962C8B-B14F-4D97-AF65-F5344CB8AC3E}">
        <p14:creationId xmlns:p14="http://schemas.microsoft.com/office/powerpoint/2010/main" val="3511047929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10</Words>
  <Application>Microsoft Office PowerPoint</Application>
  <PresentationFormat>A4 210 x 297 mm</PresentationFormat>
  <Paragraphs>10</Paragraphs>
  <Slides>10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10</vt:i4>
      </vt:variant>
    </vt:vector>
  </HeadingPairs>
  <TitlesOfParts>
    <vt:vector size="12" baseType="lpstr"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moji0023_平日昼間 2h 500円</dc:title>
  <dc:subject>moji0023_平日昼間 2h 500円</dc:subject>
  <dc:creator>でじけろお</dc:creator>
  <cp:lastModifiedBy>Keroo</cp:lastModifiedBy>
  <cp:revision>1</cp:revision>
  <dcterms:created xsi:type="dcterms:W3CDTF">2014-12-04T06:28:15Z</dcterms:created>
  <dcterms:modified xsi:type="dcterms:W3CDTF">2025-08-05T01:13:44Z</dcterms:modified>
  <cp:version>1</cp:version>
</cp:coreProperties>
</file>